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053AB3B-702E-6789-3E12-E4D97A0224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008"/>
            <a:ext cx="18000663" cy="426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2026-09-06T07:19:00Z</dcterms:modified>
</cp:coreProperties>
</file>