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2B85C0-4FBB-AA85-8086-A10D1C72E3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902"/>
            <a:ext cx="18000663" cy="421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5</cp:revision>
  <dcterms:created xsi:type="dcterms:W3CDTF">2025-01-07T07:04:25Z</dcterms:created>
  <dcterms:modified xsi:type="dcterms:W3CDTF">2026-09-06T07:19:18Z</dcterms:modified>
</cp:coreProperties>
</file>