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8F90-D5AE-4C72-91B4-CA5988EBA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E29DA-22E3-4286-8AF7-E92009B08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21F88-0551-4178-96A7-886A8936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0690B-D13D-426F-97CC-F7663065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A073-C77B-4AEF-AB43-1037DA58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FB9D9-0C8C-4B15-ADF8-9AC27E20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DDB6B-8122-4315-BBFE-882C91857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6348D-D61C-448A-818E-BF4E107C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A68AA-511F-4B0C-AB2F-EF2DA823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91433-DCE9-481E-A164-8432E02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0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E5F88F-640B-4782-88D7-3C079665B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A5C280-00F6-437C-B0EC-9F6F9CFD8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7B8F6-BCD2-45BA-B2FF-4B180A618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6C52F-A478-4882-B708-9EC627EB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4D7F2-3D56-4509-A2C1-BC74305D1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8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DC1E-1158-46BB-BB9E-1C02E0DB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A4291-6D81-4868-AC70-C4D900C02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65AAA-7A1A-4A12-9461-378721D08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6453E-D90B-4BD5-98A7-F1E1CADE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15D1C-012F-4ABF-A58F-FFE556A4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4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1D41-4312-400E-AC7E-2906485E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7E51F-19B2-4E24-8080-0395333A2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F70B9-3224-45B5-BCBD-B8621327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C501D-E2E3-4C27-B3B4-76185F62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B8C28-4FBE-4EF6-92BE-A2AA8C44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7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43111-F005-438B-8B69-3372E53E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EC56C-FD18-45F9-9B14-B4FD1C732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31D0B-8CE1-47C9-A51F-AF16A98D8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1AF6C-0244-4FA1-9563-3F1468EC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540CD-95A6-4B85-B2A7-90E48AE1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A3A33-083A-4E0A-9B00-2B3315BE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8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14F99-A33E-40F9-9047-EF83D150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CB475-F2D6-4FEC-BE53-3931CAC9E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6540C-BCA3-4A76-8816-F3C7A81CC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83CA4-324A-4CC7-B7DB-5593098D7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2F0E8-59D8-4FA7-BC75-9F89FE71A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C41CA-1ED4-4961-98EF-78127DC0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2E282-3873-47F4-9E00-05E32DEB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CA1222-E72E-480E-AF2A-BFF7B33C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207A-B215-4269-8A42-DD285FC9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A8A7D-12FD-4687-B5F2-D0425972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1979A-0AF7-42C1-A40D-A702D0CB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2F43E-1DC6-4F38-90F6-34F187FF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7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B23A1D-21CD-4B83-8E84-D420309E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8D2CD-FB14-4939-A4AF-5D6188A1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965B8-0BB7-4261-BE49-515581B0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5410-9CB1-4CA5-8FD5-FA967271F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E8799-BE10-4B54-91FE-FB31BFDD2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8A2BD-47D9-4BB9-B6DC-B21D8FBD8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4E6BA-612F-4FA4-BFAC-A4137645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90E3B-304B-4628-A295-BA15FA7A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6AAE2-5AFE-4AF7-9191-BF3C404F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7EB63-15EA-42DC-A72A-AEB54FAE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C9A46-20F4-4041-86A8-655703CDE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6F2B6-15E3-4337-8561-376DEA2C9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878DF-F7C0-4EE0-A426-7D558FA6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85977-CD9B-417A-8270-D3E0EAE4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79DF-E84B-40F6-BF66-C2EAD138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20C32-827A-4D35-B334-A9E5DE9F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B6023-3961-4FE7-85D0-E7CA67567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3216E-A3AB-427F-AF0D-150E2D815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7857-C760-4681-A2B6-9D15ED7D326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1C4A7-DD22-4C18-A3BE-CE1703508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85F7-DDCA-4882-84F5-EC29CF758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1098-DC81-4D87-A31A-6483F432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43F99F-29D2-4130-8DDF-105B9DA9A04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67318" y="23732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A2BDB4E-A55C-4C33-B275-A123B6CAA9B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FB25F7-4AED-46B4-8BF4-D113E275E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61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8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FB25F7-4AED-46B4-8BF4-D113E275E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61"/>
            <a:ext cx="12192000" cy="128336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FEF80CBE-C30C-4728-89FB-AB6EBAAA9FDB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773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2024-09-15T09:11:29Z</dcterms:created>
  <dcterms:modified xsi:type="dcterms:W3CDTF">2024-09-15T09:11:57Z</dcterms:modified>
</cp:coreProperties>
</file>