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89EED-3663-A8F4-1204-F3CD5B984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226CB-F0F1-DF63-4223-64DF4523F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42846-2C5C-1E2D-9761-B341DB2FC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CC435-5707-3264-9F85-94E203DE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09F0D-A01B-49A8-5055-FB2DB665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1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0F9A-6CFD-DC80-9FDD-E1B31306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199B8-E167-2831-1ADB-E4BA2C30F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92FEE-B3E7-72A4-2B76-B3529F78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B779B-961A-1202-78D2-9C89EB92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70487-A365-E0E5-E336-CD8458131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CFF36A-104D-6F02-4951-1EC4D0434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7328C-4511-3EF0-CA82-B4EC9B74F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47193-B514-DB11-6882-99335D438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C560C-A252-F223-DB37-F387B01A9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53669-143A-C370-C10E-005A6D621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1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AE1E4-F1AD-2F02-270E-6F7AE54E2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ED8D-6CE4-9DBC-6EF9-B0F8BE1FC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68E1C-EA08-F3E3-8702-0EA933F74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A6837-9D29-912A-7641-6DB18E22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E552C-CF47-69B2-FB26-2B022D08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7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9FC2-5761-461A-B1A1-412F718B9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8E65A-27E8-11D0-621D-4B7825E0C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0724F-6A4E-1D64-0C49-D536878EF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5383B-BCAD-E8C2-C433-069F6D79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44691-DA0A-3AFD-370A-5F4FB73ED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5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CE487-0FB2-E933-02AC-CA9C9FF64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0C7F6-BDF6-5183-0710-8B6F770AA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F9862-A012-50BA-AC99-1F2564BF8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939F3-9447-B1A7-81B0-AAF1A2CF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A3851-465D-52D5-9ADC-2C18611DD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DED1B-355B-D2BD-AC56-08915D52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1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6799-9A00-24CE-FE45-8A11C3BB8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D9CC4-735D-9AA8-A3C5-EF2F14DF4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69B51-4C53-5EEA-AE7B-766D9B6AE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3CC92-9BE8-03CA-474E-1A4147EF1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C3E17-408A-77C4-85AB-C6B7B0481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A8BD78-DE9F-A8ED-FB45-29481032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D9005-B781-B07D-738F-77BD5A12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8044C2-AE45-1A2C-FDF3-C5677D223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7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ADD86-C9B8-FAFE-739C-8987C576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EE230B-09FA-508A-CAE3-11E46229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696E6-B634-9382-56C4-87FF20A2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68CFF-859E-914D-AF46-BC8E15930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3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54C72-0725-FDD4-0EDA-C0863F30B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3704C9-2BCE-FFEE-10D2-A3EDBEC4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E9E2D-72D2-B5C8-23B9-647BAB07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3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1F0-DF3A-2C03-1FBA-4898A7992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C4D42-555C-CC24-E457-75FF53A4E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AF4C4-D105-8888-5667-357EBA0D2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064B0-0209-43F5-0DCA-2CB33A48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BF0F5-BB8E-5541-4A32-35E4242A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9CDF3-5294-61E8-6E15-1E42E4F13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97D9C-B53F-5519-877A-1D00BBFFC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180BEF-F385-DD6D-BC94-3394AE611B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8FE5B-5A56-7DF4-C484-C5D90F3F9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EA3E7-BE6D-666B-6F06-04C56C00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BF243-8A0F-1AEA-7A86-D6B9670B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FAA74-2BC3-79F4-9512-DEB898D4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8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69F205-ECE0-BF93-02A1-98A7C720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ADED9-BEE7-FAE0-E59E-D453E6BFC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5E1B-71E8-07FF-FDAE-3DA907A07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24E74-FF02-4D22-AACC-B8064D25607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12051-B387-D120-1261-CC1671723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C3EB5-8703-719C-E396-CF5FF1F58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7C6EF-67C8-4758-BF94-48706591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1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7EF487-C2DB-1CCB-B54D-F64E542AE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416"/>
            <a:ext cx="12192000" cy="1283368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9497E0C2-6EC4-C7F0-7328-DF58BF8A649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64777" y="8001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CB9B3F9-3D87-DA9D-1971-0F8600E2E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1062" y="3602038"/>
            <a:ext cx="9144000" cy="1655762"/>
          </a:xfrm>
        </p:spPr>
        <p:txBody>
          <a:bodyPr/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6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2B2E5C-9687-80F3-4E05-1E58ED5B8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E4DB95-4E50-0485-B28B-8B344D33C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416"/>
            <a:ext cx="12192000" cy="128336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E587600-F595-4B3C-7A65-05678465B6A8}"/>
              </a:ext>
            </a:extLst>
          </p:cNvPr>
          <p:cNvSpPr txBox="1">
            <a:spLocks/>
          </p:cNvSpPr>
          <p:nvPr/>
        </p:nvSpPr>
        <p:spPr>
          <a:xfrm>
            <a:off x="3503045" y="1894310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</p:txBody>
      </p:sp>
    </p:spTree>
    <p:extLst>
      <p:ext uri="{BB962C8B-B14F-4D97-AF65-F5344CB8AC3E}">
        <p14:creationId xmlns:p14="http://schemas.microsoft.com/office/powerpoint/2010/main" val="623895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2024-02-28T11:08:42Z</dcterms:created>
  <dcterms:modified xsi:type="dcterms:W3CDTF">2024-02-28T11:09:20Z</dcterms:modified>
</cp:coreProperties>
</file>