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47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968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91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73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84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319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43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43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1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585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0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C5572FCB-202A-489C-9055-2DDBCD6C37CD}"/>
              </a:ext>
            </a:extLst>
          </p:cNvPr>
          <p:cNvSpPr/>
          <p:nvPr/>
        </p:nvSpPr>
        <p:spPr bwMode="auto">
          <a:xfrm>
            <a:off x="741139" y="7125970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C52619-5264-41A9-B016-1BB5A5DD7318}"/>
              </a:ext>
            </a:extLst>
          </p:cNvPr>
          <p:cNvSpPr/>
          <p:nvPr/>
        </p:nvSpPr>
        <p:spPr>
          <a:xfrm>
            <a:off x="2286492" y="3799617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49B754-C54A-4133-91CE-1BB9DA09D05C}"/>
              </a:ext>
            </a:extLst>
          </p:cNvPr>
          <p:cNvSpPr/>
          <p:nvPr/>
        </p:nvSpPr>
        <p:spPr>
          <a:xfrm>
            <a:off x="1987750" y="4833414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9" name="Picture 7" descr="F:\my art\Hamayesh haye karbordi\PPT\omran\box4.png">
            <a:extLst>
              <a:ext uri="{FF2B5EF4-FFF2-40B4-BE49-F238E27FC236}">
                <a16:creationId xmlns:a16="http://schemas.microsoft.com/office/drawing/2014/main" id="{295D5F9D-2055-4535-93CF-32250143D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94" y="6742521"/>
            <a:ext cx="976313" cy="1149419"/>
          </a:xfrm>
          <a:prstGeom prst="rect">
            <a:avLst/>
          </a:prstGeom>
          <a:noFill/>
        </p:spPr>
      </p:pic>
      <p:sp>
        <p:nvSpPr>
          <p:cNvPr id="10" name="Rounded Rectangle 7">
            <a:extLst>
              <a:ext uri="{FF2B5EF4-FFF2-40B4-BE49-F238E27FC236}">
                <a16:creationId xmlns:a16="http://schemas.microsoft.com/office/drawing/2014/main" id="{1CCE0ED1-E8F6-4531-AD44-69FA13994C70}"/>
              </a:ext>
            </a:extLst>
          </p:cNvPr>
          <p:cNvSpPr/>
          <p:nvPr/>
        </p:nvSpPr>
        <p:spPr bwMode="auto">
          <a:xfrm>
            <a:off x="9579795" y="12812900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1" name="Picture 6" descr="F:\my art\Hamayesh haye karbordi\PPT\omran\box3.png">
            <a:extLst>
              <a:ext uri="{FF2B5EF4-FFF2-40B4-BE49-F238E27FC236}">
                <a16:creationId xmlns:a16="http://schemas.microsoft.com/office/drawing/2014/main" id="{EBFF051F-F141-498B-8E18-78E796A96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8193" y="12552588"/>
            <a:ext cx="873696" cy="1028607"/>
          </a:xfrm>
          <a:prstGeom prst="rect">
            <a:avLst/>
          </a:prstGeom>
          <a:noFill/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0975EB-7AF0-41B8-8DCF-08C0E9DF770F}"/>
              </a:ext>
            </a:extLst>
          </p:cNvPr>
          <p:cNvSpPr/>
          <p:nvPr/>
        </p:nvSpPr>
        <p:spPr>
          <a:xfrm>
            <a:off x="1061054" y="8199134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F169B6-0BA4-46FD-8B08-21C864D58501}"/>
              </a:ext>
            </a:extLst>
          </p:cNvPr>
          <p:cNvSpPr/>
          <p:nvPr/>
        </p:nvSpPr>
        <p:spPr>
          <a:xfrm>
            <a:off x="9213293" y="14044405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14" name="Rounded Rectangle 11">
            <a:extLst>
              <a:ext uri="{FF2B5EF4-FFF2-40B4-BE49-F238E27FC236}">
                <a16:creationId xmlns:a16="http://schemas.microsoft.com/office/drawing/2014/main" id="{751D8260-ECA9-4A96-8974-01ABC035642D}"/>
              </a:ext>
            </a:extLst>
          </p:cNvPr>
          <p:cNvSpPr/>
          <p:nvPr/>
        </p:nvSpPr>
        <p:spPr bwMode="auto">
          <a:xfrm>
            <a:off x="9579795" y="16833136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4FDA88-E9EC-4788-B91B-3C1DF2DDD2CC}"/>
              </a:ext>
            </a:extLst>
          </p:cNvPr>
          <p:cNvSpPr/>
          <p:nvPr/>
        </p:nvSpPr>
        <p:spPr>
          <a:xfrm>
            <a:off x="9289074" y="18159268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16" name="Rounded Rectangle 13">
            <a:extLst>
              <a:ext uri="{FF2B5EF4-FFF2-40B4-BE49-F238E27FC236}">
                <a16:creationId xmlns:a16="http://schemas.microsoft.com/office/drawing/2014/main" id="{7A56AE47-0DD4-42BB-BDB6-8E13C0A93800}"/>
              </a:ext>
            </a:extLst>
          </p:cNvPr>
          <p:cNvSpPr/>
          <p:nvPr/>
        </p:nvSpPr>
        <p:spPr bwMode="auto">
          <a:xfrm>
            <a:off x="987558" y="12792688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7" name="Picture 6" descr="F:\my art\Hamayesh haye karbordi\PPT\omran\box3.png">
            <a:extLst>
              <a:ext uri="{FF2B5EF4-FFF2-40B4-BE49-F238E27FC236}">
                <a16:creationId xmlns:a16="http://schemas.microsoft.com/office/drawing/2014/main" id="{424A58EC-8F31-4A33-A4C5-CB9667A7D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992" y="12385744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C01F923-6BB2-4D75-88D1-F3F8F7973423}"/>
              </a:ext>
            </a:extLst>
          </p:cNvPr>
          <p:cNvSpPr/>
          <p:nvPr/>
        </p:nvSpPr>
        <p:spPr>
          <a:xfrm>
            <a:off x="987558" y="14118598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19" name="Rounded Rectangle 16">
            <a:extLst>
              <a:ext uri="{FF2B5EF4-FFF2-40B4-BE49-F238E27FC236}">
                <a16:creationId xmlns:a16="http://schemas.microsoft.com/office/drawing/2014/main" id="{D6024C17-EE4C-4978-8E21-C16505BA1D37}"/>
              </a:ext>
            </a:extLst>
          </p:cNvPr>
          <p:cNvSpPr/>
          <p:nvPr/>
        </p:nvSpPr>
        <p:spPr bwMode="auto">
          <a:xfrm>
            <a:off x="987558" y="16858929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0" name="Rounded Rectangle 17">
            <a:extLst>
              <a:ext uri="{FF2B5EF4-FFF2-40B4-BE49-F238E27FC236}">
                <a16:creationId xmlns:a16="http://schemas.microsoft.com/office/drawing/2014/main" id="{BA3434B5-152F-40D4-A084-86342AEA5EAB}"/>
              </a:ext>
            </a:extLst>
          </p:cNvPr>
          <p:cNvSpPr/>
          <p:nvPr/>
        </p:nvSpPr>
        <p:spPr bwMode="auto">
          <a:xfrm>
            <a:off x="9579795" y="20567486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21" name="Picture 5" descr="F:\my art\Hamayesh haye karbordi\PPT\omran\box2.png">
            <a:extLst>
              <a:ext uri="{FF2B5EF4-FFF2-40B4-BE49-F238E27FC236}">
                <a16:creationId xmlns:a16="http://schemas.microsoft.com/office/drawing/2014/main" id="{545BFA17-2919-4D93-9C9D-D536F2DF7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8174" y="16413358"/>
            <a:ext cx="865685" cy="1019175"/>
          </a:xfrm>
          <a:prstGeom prst="rect">
            <a:avLst/>
          </a:prstGeom>
          <a:noFill/>
        </p:spPr>
      </p:pic>
      <p:pic>
        <p:nvPicPr>
          <p:cNvPr id="22" name="Picture 5" descr="F:\my art\Hamayesh haye karbordi\PPT\omran\box2.png">
            <a:extLst>
              <a:ext uri="{FF2B5EF4-FFF2-40B4-BE49-F238E27FC236}">
                <a16:creationId xmlns:a16="http://schemas.microsoft.com/office/drawing/2014/main" id="{340DF7D0-B658-451E-9FD9-304DBB901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4632" y="16577840"/>
            <a:ext cx="879867" cy="1035872"/>
          </a:xfrm>
          <a:prstGeom prst="rect">
            <a:avLst/>
          </a:prstGeom>
          <a:noFill/>
        </p:spPr>
      </p:pic>
      <p:pic>
        <p:nvPicPr>
          <p:cNvPr id="23" name="Picture 7" descr="F:\my art\Hamayesh haye karbordi\PPT\omran\box4.png">
            <a:extLst>
              <a:ext uri="{FF2B5EF4-FFF2-40B4-BE49-F238E27FC236}">
                <a16:creationId xmlns:a16="http://schemas.microsoft.com/office/drawing/2014/main" id="{B7AE3654-D7A7-4ADC-8085-A3BB314F4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0449" y="20206010"/>
            <a:ext cx="894050" cy="1052570"/>
          </a:xfrm>
          <a:prstGeom prst="rect">
            <a:avLst/>
          </a:prstGeom>
          <a:noFill/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A61888FE-29EC-415F-84AC-8A7FAC1DEAFA}"/>
              </a:ext>
            </a:extLst>
          </p:cNvPr>
          <p:cNvSpPr/>
          <p:nvPr/>
        </p:nvSpPr>
        <p:spPr>
          <a:xfrm>
            <a:off x="987558" y="17969871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F26123-F714-4DD0-B632-52DC221992A7}"/>
              </a:ext>
            </a:extLst>
          </p:cNvPr>
          <p:cNvSpPr/>
          <p:nvPr/>
        </p:nvSpPr>
        <p:spPr>
          <a:xfrm>
            <a:off x="9579795" y="21809043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4086082-5900-4AD6-9DC3-65E812CD193C}"/>
              </a:ext>
            </a:extLst>
          </p:cNvPr>
          <p:cNvSpPr/>
          <p:nvPr/>
        </p:nvSpPr>
        <p:spPr>
          <a:xfrm>
            <a:off x="2447162" y="6985217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6C363E-B206-41D9-AA1C-24932B250C3C}"/>
              </a:ext>
            </a:extLst>
          </p:cNvPr>
          <p:cNvSpPr/>
          <p:nvPr/>
        </p:nvSpPr>
        <p:spPr>
          <a:xfrm>
            <a:off x="2405400" y="12758482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7D1D621-4B47-4AFD-B8C0-E283B89AAEAE}"/>
              </a:ext>
            </a:extLst>
          </p:cNvPr>
          <p:cNvSpPr/>
          <p:nvPr/>
        </p:nvSpPr>
        <p:spPr>
          <a:xfrm>
            <a:off x="11718679" y="12853602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4E244E2-DEF6-4545-909D-B0AA1E82FEEE}"/>
              </a:ext>
            </a:extLst>
          </p:cNvPr>
          <p:cNvSpPr/>
          <p:nvPr/>
        </p:nvSpPr>
        <p:spPr>
          <a:xfrm>
            <a:off x="2326277" y="16922945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9DC1F7C-B8EF-4730-A7CE-3A7028C17BDE}"/>
              </a:ext>
            </a:extLst>
          </p:cNvPr>
          <p:cNvSpPr/>
          <p:nvPr/>
        </p:nvSpPr>
        <p:spPr>
          <a:xfrm>
            <a:off x="11333957" y="16833136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36D682A-6FDF-4CDD-A0A4-CDF45F288876}"/>
              </a:ext>
            </a:extLst>
          </p:cNvPr>
          <p:cNvSpPr/>
          <p:nvPr/>
        </p:nvSpPr>
        <p:spPr>
          <a:xfrm>
            <a:off x="11365504" y="20622805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169714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1</cp:revision>
  <dcterms:created xsi:type="dcterms:W3CDTF">2024-09-15T09:13:25Z</dcterms:created>
  <dcterms:modified xsi:type="dcterms:W3CDTF">2024-09-15T09:13:59Z</dcterms:modified>
</cp:coreProperties>
</file>